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113CE-7AC2-43EF-A2C0-ED9ED9786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A373D9-A5E9-42E5-B970-235965DBD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B1C37-C5D9-4CDC-9E0F-3089A796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D1DCB-1681-40D4-BD84-DC7D5870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B8F36-BF83-48F5-82EE-30FFE6B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2C74C-0274-421F-ABC7-6E82E39E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85B94E-5DE9-4A3B-B0C3-CBC6CC778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E0A77-F3ED-4868-8425-4F07F468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20172-65DE-448A-991D-14A58A7C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E64D3B-0A5C-4F27-B2F7-1A1696D1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1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EACBAD-D3FB-42FA-8AC6-5F99CD4BB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CA1618-809D-4EDE-859C-C7625EB68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AA105-D69F-4604-B56C-731366D2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90CE3-3449-40BA-8BAF-0DB5AD23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63872E-DD73-4053-B620-F201CBA8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1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4C9DD-646B-462C-801D-A53A5FFB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67E99-EDC7-4C7A-A79D-86136424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655AE-95F1-4D9D-B277-5B71D767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D3099-A026-4928-BC3E-FAED7B77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B1EABD-9CB3-4B5F-A784-57E304C3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4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5366B-5A73-4EC1-A457-FA893ED1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4AA9BE-9344-4B5B-9D29-AC3C7D3A1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4E7428-5358-47C1-94A7-B3CAB333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9104B-AC68-40C4-AC34-B5D403FA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AE031B-799A-4A93-82AF-0CE7128D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2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B5DAC-6122-4E7D-8322-B6EB3AE5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63ADA-81AE-4BAF-B294-335D23907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528494-7E32-4682-AAA6-E3CE62DCB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E496C7-A3AD-4A3E-BE3F-A57FAECE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05155-F8C3-4910-AE41-9384D204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9FADD9-18C7-407B-BD57-41F89FFA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9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56029-24C5-4044-AEE1-D631842D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D4718-4E3C-4321-9105-F2E84DC8D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156348-3BDC-42D4-8842-785C4BA50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175E62-14E5-4840-B494-30001BE3C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06A861-1413-46A1-911A-741054C5B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13C390-06C3-4EAA-9872-96BB306C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B2B473-8515-4858-A2AB-2F860990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B524CE-04BE-4685-A4E0-B87940CA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67ED7-C028-4F06-91AE-EC4C9C99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84E1C-9393-4F37-AC07-218C6288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1EE1E0-D8E9-496D-B8EA-CDE7E85E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DBEB4D-6758-4FA1-AD0B-EE057B69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0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32C015-C0F6-4159-BE7C-DEFA5736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CFF01E-6A45-4674-A83D-962CF051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24084E-F7C2-432A-9D29-924CF0D5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6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D8536-0FDF-479F-84ED-E5809FB4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F4A54-92D9-49AD-AB98-B1E009309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530028-C16B-4C27-A00C-46FB28129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34189-A26B-4AFF-B5CE-E62E0BC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0353CA-5063-4420-AA37-451134B4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4E148-046A-4622-A856-A1348E5E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A7567-F1CF-4DF2-89F5-492498F6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372AAE-4822-4349-AB99-6E010B387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0E996-7C33-4E67-AB9A-D6484B15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E03D5F-C3F7-42C6-A2DE-554643C5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45CCD1-AE05-4032-9E26-649E4580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C410C7-BBE3-4C2D-BD00-70D47DC1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2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59C8-890F-45BC-AD9A-0C04F3BB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39C6DF-7BD3-4203-8F1E-A0DE18CD3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450A47-21F6-4618-BA98-BDD634893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D48BF-3AF5-4F17-97BC-C388039B25F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7D0D69-1794-4A55-AE2A-95213484B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82825-1F0C-4572-AC9B-C6C941CA6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02A5-7C81-4620-9791-5FCDCF12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F2451-9BC9-43A4-A27E-F6F6D8C9A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0E9394-F973-4220-8D78-00308D8986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обучающие мероприятия для технологических стартапов</a:t>
            </a:r>
          </a:p>
        </p:txBody>
      </p:sp>
    </p:spTree>
    <p:extLst>
      <p:ext uri="{BB962C8B-B14F-4D97-AF65-F5344CB8AC3E}">
        <p14:creationId xmlns:p14="http://schemas.microsoft.com/office/powerpoint/2010/main" val="65038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3C70A-8271-41FE-94F1-AB1A85A4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 поисковой строке набираем: МСП РФ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54EA58-FF23-47F5-87BB-F15E6181B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41" y="1825625"/>
            <a:ext cx="8202918" cy="4351338"/>
          </a:xfrm>
        </p:spPr>
      </p:pic>
    </p:spTree>
    <p:extLst>
      <p:ext uri="{BB962C8B-B14F-4D97-AF65-F5344CB8AC3E}">
        <p14:creationId xmlns:p14="http://schemas.microsoft.com/office/powerpoint/2010/main" val="426175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B296D-C376-429D-9BD7-F4C24D88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сайт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37035B-E9C5-497C-BA5B-3FAED782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26" y="3258240"/>
            <a:ext cx="8049748" cy="1486107"/>
          </a:xfrm>
        </p:spPr>
      </p:pic>
    </p:spTree>
    <p:extLst>
      <p:ext uri="{BB962C8B-B14F-4D97-AF65-F5344CB8AC3E}">
        <p14:creationId xmlns:p14="http://schemas.microsoft.com/office/powerpoint/2010/main" val="98303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F5856-3050-4C30-BF59-3ECDD43F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Переходим на нужный сайт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3D0443-6CB5-4D5E-A0E9-5E17E6B32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17" y="1825625"/>
            <a:ext cx="8338565" cy="4351338"/>
          </a:xfrm>
        </p:spPr>
      </p:pic>
    </p:spTree>
    <p:extLst>
      <p:ext uri="{BB962C8B-B14F-4D97-AF65-F5344CB8AC3E}">
        <p14:creationId xmlns:p14="http://schemas.microsoft.com/office/powerpoint/2010/main" val="117857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AD5C1-1324-4B50-BEBD-2C74D673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77"/>
            <a:ext cx="10515600" cy="16019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Во вкладке найти, пишем: Запись на обучающие мероприятия для технологических стартапов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6D67895-B01E-4001-8467-35F30C0CF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21" y="1825625"/>
            <a:ext cx="8283758" cy="4351338"/>
          </a:xfrm>
        </p:spPr>
      </p:pic>
    </p:spTree>
    <p:extLst>
      <p:ext uri="{BB962C8B-B14F-4D97-AF65-F5344CB8AC3E}">
        <p14:creationId xmlns:p14="http://schemas.microsoft.com/office/powerpoint/2010/main" val="346538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6181B-53B7-41AE-AFB0-DBD96E02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Необходимо выбрать программу, которая представлена на фотографии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596DA3-0EB5-41E9-9BFB-622450462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71" y="1825625"/>
            <a:ext cx="8382857" cy="4351338"/>
          </a:xfrm>
        </p:spPr>
      </p:pic>
    </p:spTree>
    <p:extLst>
      <p:ext uri="{BB962C8B-B14F-4D97-AF65-F5344CB8AC3E}">
        <p14:creationId xmlns:p14="http://schemas.microsoft.com/office/powerpoint/2010/main" val="323895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86F2C-25A6-48BB-8DE3-EA70FCF4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Далее переходим к оформлению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B3C3AA-8CA4-4DCE-AD2C-F18189C26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21" y="1825625"/>
            <a:ext cx="8421358" cy="4351338"/>
          </a:xfrm>
        </p:spPr>
      </p:pic>
    </p:spTree>
    <p:extLst>
      <p:ext uri="{BB962C8B-B14F-4D97-AF65-F5344CB8AC3E}">
        <p14:creationId xmlns:p14="http://schemas.microsoft.com/office/powerpoint/2010/main" val="154547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12FDC-C05A-4C3E-A042-B58608FA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Заполняем данные и отправляем заявку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4F895F-2BDD-46B6-91E0-4965CAB43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79" y="1825625"/>
            <a:ext cx="8022441" cy="4351338"/>
          </a:xfrm>
        </p:spPr>
      </p:pic>
    </p:spTree>
    <p:extLst>
      <p:ext uri="{BB962C8B-B14F-4D97-AF65-F5344CB8AC3E}">
        <p14:creationId xmlns:p14="http://schemas.microsoft.com/office/powerpoint/2010/main" val="395776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65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Инструкция</vt:lpstr>
      <vt:lpstr>1) В поисковой строке набираем: МСП РФ</vt:lpstr>
      <vt:lpstr>2) Выбираем сайт</vt:lpstr>
      <vt:lpstr>3) Переходим на нужный сайт</vt:lpstr>
      <vt:lpstr>4) Во вкладке найти, пишем: Запись на обучающие мероприятия для технологических стартапов</vt:lpstr>
      <vt:lpstr>5) Необходимо выбрать программу, которая представлена на фотографии</vt:lpstr>
      <vt:lpstr>6) Далее переходим к оформлению</vt:lpstr>
      <vt:lpstr>7) Заполняем данные и отправляем заявку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Якушев Денис Андреевич</dc:creator>
  <cp:lastModifiedBy>Якушев Денис Андреевич</cp:lastModifiedBy>
  <cp:revision>5</cp:revision>
  <dcterms:created xsi:type="dcterms:W3CDTF">2024-07-17T12:53:07Z</dcterms:created>
  <dcterms:modified xsi:type="dcterms:W3CDTF">2024-07-17T13:33:11Z</dcterms:modified>
</cp:coreProperties>
</file>